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undamentsoflife.files.wordpress.com/2014/09/vir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80202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ro-piknik.ru/wp-content/uploads/2016/05/belyj-grib-sedobnyj-opisanie-foto-kogda-sobirat-opasnyj-dvojnik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848" y="476672"/>
            <a:ext cx="380202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klass39.ru/wp-content/uploads/2013/01/Socotra_dragon_tr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01008"/>
            <a:ext cx="374585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1zoom.ru/big2/958/258994-Sepi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69" y="3443728"/>
            <a:ext cx="4008885" cy="279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75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568952" cy="5760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Установите последовательность действий при рассматривании готовых микропрепаратов под микроскопом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А. Направить свет зеркалом в отверстие предметного столика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Б. Закрепить микропрепарат клеммами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В. Рассмотреть микропрепарат в целом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Г. Глядя в окуляр, поднимать или опускать тубус до появления четкого изображения объекта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Д. Поместить готовый микропрепарат на предметный столик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Е. Рассмотреть отдельные детали изучаемого микропрепарата</a:t>
            </a:r>
          </a:p>
          <a:p>
            <a:pPr algn="just"/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ОТВЕТ: ДБАГВЕ</a:t>
            </a:r>
          </a:p>
          <a:p>
            <a:pPr algn="just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12360" y="5229200"/>
            <a:ext cx="93610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0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Тема: Клеточная теория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97152"/>
            <a:ext cx="8458200" cy="9144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ru-RU" dirty="0" smtClean="0"/>
              <a:t>Учитель биологии </a:t>
            </a:r>
          </a:p>
          <a:p>
            <a:pPr algn="r"/>
            <a:r>
              <a:rPr lang="ru-RU" dirty="0" smtClean="0"/>
              <a:t>1 категории</a:t>
            </a:r>
          </a:p>
          <a:p>
            <a:pPr algn="r"/>
            <a:r>
              <a:rPr lang="ru-RU" dirty="0" smtClean="0"/>
              <a:t>МОБУ «СОШ №2»</a:t>
            </a:r>
          </a:p>
          <a:p>
            <a:pPr algn="r"/>
            <a:r>
              <a:rPr lang="ru-RU" dirty="0" smtClean="0"/>
              <a:t>Г. Соль-Илецка</a:t>
            </a:r>
          </a:p>
          <a:p>
            <a:pPr algn="r"/>
            <a:r>
              <a:rPr lang="ru-RU" dirty="0" smtClean="0"/>
              <a:t>Андреева Н.Б.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33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Создатели клеточной теории</a:t>
            </a:r>
            <a:endParaRPr lang="ru-RU" dirty="0"/>
          </a:p>
        </p:txBody>
      </p:sp>
      <p:pic>
        <p:nvPicPr>
          <p:cNvPr id="2050" name="Picture 2" descr="http://www.karl-heinz-burghartz.de/images/foto01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1"/>
            <a:ext cx="3600400" cy="480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7/78/Matthias_Jakob_Schleiden_Lith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73366"/>
            <a:ext cx="3528392" cy="482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8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Исследование клетки</a:t>
            </a:r>
            <a:endParaRPr lang="ru-RU" dirty="0"/>
          </a:p>
        </p:txBody>
      </p:sp>
      <p:pic>
        <p:nvPicPr>
          <p:cNvPr id="3074" name="Picture 2" descr="http://all-optics.ru/image/catalog/stati/d464f168_4e89_11e6_aa41_000c2915f72c_5322bf85_53cf_11e6_aa41_000c2915f72c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" b="99700" l="800" r="99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65" r="12702"/>
          <a:stretch/>
        </p:blipFill>
        <p:spPr bwMode="auto">
          <a:xfrm>
            <a:off x="35496" y="1919265"/>
            <a:ext cx="2448272" cy="316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1.thingpic.com/images/MF/6r6AoHAiBQufytmVUmzp36q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2" b="9929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35421"/>
            <a:ext cx="2587640" cy="323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enakup.ru/image/cache/import_files/fe/fe71833a-0b85-11e1-8473-50e5493090ef-900x900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111" r="9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8"/>
            <a:ext cx="2915816" cy="291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99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</TotalTime>
  <Words>87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Презентация PowerPoint</vt:lpstr>
      <vt:lpstr>Презентация PowerPoint</vt:lpstr>
      <vt:lpstr>Тема: Клеточная теория</vt:lpstr>
      <vt:lpstr>Создатели клеточной теории</vt:lpstr>
      <vt:lpstr>Исследование клетки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4</cp:revision>
  <dcterms:created xsi:type="dcterms:W3CDTF">2017-02-05T12:53:04Z</dcterms:created>
  <dcterms:modified xsi:type="dcterms:W3CDTF">2017-02-05T13:33:09Z</dcterms:modified>
</cp:coreProperties>
</file>